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9"/>
  </p:normalViewPr>
  <p:slideViewPr>
    <p:cSldViewPr snapToGrid="0" snapToObjects="1">
      <p:cViewPr>
        <p:scale>
          <a:sx n="112" d="100"/>
          <a:sy n="112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A1FA-A6E9-254B-9318-13DE3F7ED292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8D1C7-45E2-3943-AAC9-3C43C572C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2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 </a:t>
            </a:r>
          </a:p>
          <a:p>
            <a:r>
              <a:rPr kumimoji="1" lang="en-US" altLang="ko-KR" dirty="0"/>
              <a:t>ST: 01,02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0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02,04,05,06,10,12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01,03,05,06,08,10,11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2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02,04,05,06,07,10,12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39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01,03,05,06,09,10,11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02,04,05,06,08,10,12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06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7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 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4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8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2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</a:t>
            </a:r>
          </a:p>
          <a:p>
            <a:r>
              <a:rPr kumimoji="1" lang="en-US" altLang="ko-KR" dirty="0"/>
              <a:t>ST : 01,02,03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03,04,05</a:t>
            </a:r>
          </a:p>
          <a:p>
            <a:r>
              <a:rPr kumimoji="1" lang="en-US" altLang="ko-KR" dirty="0"/>
              <a:t>ST : 01,02,03,04,07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03,04,05,06,07,10,11,12</a:t>
            </a:r>
          </a:p>
          <a:p>
            <a:r>
              <a:rPr kumimoji="1" lang="en-US" altLang="ko-KR" dirty="0"/>
              <a:t>ST : 03,04,05,06,07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1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r>
              <a:rPr kumimoji="1" lang="en-US" altLang="ko-KR" dirty="0"/>
              <a:t>ST : 03,04,05,06,07,08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968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03,04,05,06,07,08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01,02,03,04,05,06,07,08,09,10,11,12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03,04,05,06,08,09,10,11,12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2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02,05,06,10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7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1,3,5,6,7,10,11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6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7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46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6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9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2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FE46A-EF76-2745-8EC4-40824FE8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2958" y="-1595042"/>
            <a:ext cx="7000083" cy="99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6045-6DE2-C34C-B625-320695B67FC7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6A17F-2D3E-3D4D-AA1A-86E684D76348}"/>
              </a:ext>
            </a:extLst>
          </p:cNvPr>
          <p:cNvSpPr txBox="1"/>
          <p:nvPr/>
        </p:nvSpPr>
        <p:spPr>
          <a:xfrm>
            <a:off x="3313579" y="374423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5E0F1-0B0C-0F48-8984-A04A87C3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D2F18-8802-C447-9B1D-D01289D28A25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982AD-8011-9F44-A154-63B2DE9F698D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AE690-2684-BC40-AD55-4D09CE5E80F3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EEF9-D5CC-2C4B-BA28-0F1CBF5A0CDB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89D31-3B24-0445-9EF7-DE4D438E0285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04A 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1DF2-7C3D-B64C-BDB7-5F998A3B84A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2BE4E-E12C-D847-A290-68A639B0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72E4-135C-EE42-BDE4-1361FA76FFD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E89D-ECD5-5041-9E3A-05C7D42BCC1C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69D36-9E86-9A4F-BA70-F88E302029BC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2961-AE61-3F43-83C7-40CA2F816EB3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6BDB-7437-534E-991D-DD71F5EBE014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EDED0-F43E-2243-9828-884E74F1019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5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E38056-0F25-BE4A-B185-D34C1E11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85048"/>
            <a:ext cx="6857999" cy="97049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A7CDF-1482-E847-932F-FB921667A9E8}"/>
              </a:ext>
            </a:extLst>
          </p:cNvPr>
          <p:cNvSpPr/>
          <p:nvPr/>
        </p:nvSpPr>
        <p:spPr>
          <a:xfrm>
            <a:off x="972118" y="1544243"/>
            <a:ext cx="3510870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1F28E0-B8B8-1847-8AB8-9864E0DD3F58}"/>
              </a:ext>
            </a:extLst>
          </p:cNvPr>
          <p:cNvSpPr/>
          <p:nvPr/>
        </p:nvSpPr>
        <p:spPr>
          <a:xfrm>
            <a:off x="4306628" y="4000744"/>
            <a:ext cx="1975819" cy="127913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524A-CE52-D344-8295-834DA95B7EF0}"/>
              </a:ext>
            </a:extLst>
          </p:cNvPr>
          <p:cNvSpPr txBox="1"/>
          <p:nvPr/>
        </p:nvSpPr>
        <p:spPr>
          <a:xfrm>
            <a:off x="3060970" y="223188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08ECE-5CD6-CF4D-B78C-47C065DB958E}"/>
              </a:ext>
            </a:extLst>
          </p:cNvPr>
          <p:cNvSpPr txBox="1"/>
          <p:nvPr/>
        </p:nvSpPr>
        <p:spPr>
          <a:xfrm>
            <a:off x="4953000" y="36099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SB 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4D12-B804-7446-9C6F-E2D559750EA2}"/>
              </a:ext>
            </a:extLst>
          </p:cNvPr>
          <p:cNvSpPr txBox="1"/>
          <p:nvPr/>
        </p:nvSpPr>
        <p:spPr>
          <a:xfrm>
            <a:off x="3819727" y="2970126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EFF826-1740-5547-AAA7-DFA51839B634}"/>
              </a:ext>
            </a:extLst>
          </p:cNvPr>
          <p:cNvSpPr/>
          <p:nvPr/>
        </p:nvSpPr>
        <p:spPr>
          <a:xfrm>
            <a:off x="921954" y="3626156"/>
            <a:ext cx="2978407" cy="133055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46CC40-F570-F844-9500-70732FE50464}"/>
              </a:ext>
            </a:extLst>
          </p:cNvPr>
          <p:cNvSpPr/>
          <p:nvPr/>
        </p:nvSpPr>
        <p:spPr>
          <a:xfrm>
            <a:off x="6868776" y="2115897"/>
            <a:ext cx="1472751" cy="262620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3EDCB4-8D81-CF4C-8015-3375E25FE651}"/>
              </a:ext>
            </a:extLst>
          </p:cNvPr>
          <p:cNvSpPr/>
          <p:nvPr/>
        </p:nvSpPr>
        <p:spPr>
          <a:xfrm>
            <a:off x="4484916" y="1483419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75CAA-0C25-6840-85EB-54F1EF0FFE39}"/>
              </a:ext>
            </a:extLst>
          </p:cNvPr>
          <p:cNvSpPr txBox="1"/>
          <p:nvPr/>
        </p:nvSpPr>
        <p:spPr>
          <a:xfrm>
            <a:off x="6128193" y="1692824"/>
            <a:ext cx="835689" cy="64853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C58A9-6992-124B-A2A6-3D2F786D82A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777F4-909F-6442-8229-3513EFDB54F8}"/>
              </a:ext>
            </a:extLst>
          </p:cNvPr>
          <p:cNvSpPr txBox="1"/>
          <p:nvPr/>
        </p:nvSpPr>
        <p:spPr>
          <a:xfrm>
            <a:off x="7701599" y="1692824"/>
            <a:ext cx="835688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06F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E157C-D5D7-6B46-90CC-1E97795F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23468"/>
            <a:ext cx="6858000" cy="9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45CC6-0EBE-D145-B046-A556A3AEE88F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DFA-365C-7E40-B4E1-6286FE4BF453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07D</a:t>
            </a:r>
            <a:r>
              <a:rPr kumimoji="1" lang="en-US" altLang="ko-KR" b="1" dirty="0">
                <a:solidFill>
                  <a:srgbClr val="FF0000"/>
                </a:solidFill>
              </a:rPr>
              <a:t> 6,9,10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48E1-3FB7-8F43-8B2B-C850D374D7F0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0F26-5FCA-0C45-AA20-D99643769A1C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0FA3C-0C7C-6D43-AB3E-B8883E3C14F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621B-3787-D547-94D7-7A98DA1E787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2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BE1D4-ED95-8040-B7C8-1BCB547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6D00E-3A8E-4F47-A624-4354E7A2F07D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D432B-E319-4F44-B8A9-51F0247C08C7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11E15-FA2D-C74C-9B8F-ABDE8DE0437F}"/>
              </a:ext>
            </a:extLst>
          </p:cNvPr>
          <p:cNvSpPr txBox="1"/>
          <p:nvPr/>
        </p:nvSpPr>
        <p:spPr>
          <a:xfrm>
            <a:off x="4633608" y="293271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3C97-4E51-8A4E-94DC-D171E6022FF9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71790-9756-7948-B6D8-AE43209FA82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6541-FB29-5244-929D-D2DD5177C42F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86000B-D16F-9843-A54F-7DD24A1B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D7CA8-EA57-4345-8D27-D6C80789E771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435A-F71E-144E-A0FB-9AC86B837939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FB61B-07A3-2442-ADDC-E1BAA2587316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082A-A81D-1443-9272-9E86AA01E424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4186-EFBF-CC49-96DF-37EF2D4AD08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F52B4-42D0-BC4D-9146-7AC36F02B8E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9B7F9-0988-7D4E-B444-43916B4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6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FABD6-3687-8249-B530-87D632ADBD57}"/>
              </a:ext>
            </a:extLst>
          </p:cNvPr>
          <p:cNvSpPr txBox="1"/>
          <p:nvPr/>
        </p:nvSpPr>
        <p:spPr>
          <a:xfrm>
            <a:off x="4034790" y="2312348"/>
            <a:ext cx="582978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10A</a:t>
            </a:r>
            <a:r>
              <a:rPr kumimoji="1" lang="en-US" altLang="ko-KR" b="1" dirty="0">
                <a:solidFill>
                  <a:srgbClr val="FFFF00"/>
                </a:solidFill>
              </a:rPr>
              <a:t>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938-339B-BE43-B699-D68EC4A5276B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10B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73157-F3E6-8B44-BCD1-B27A18C9B5B8}"/>
              </a:ext>
            </a:extLst>
          </p:cNvPr>
          <p:cNvSpPr txBox="1"/>
          <p:nvPr/>
        </p:nvSpPr>
        <p:spPr>
          <a:xfrm>
            <a:off x="6050047" y="1983420"/>
            <a:ext cx="1036694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10C</a:t>
            </a:r>
            <a:r>
              <a:rPr kumimoji="1" lang="en-US" altLang="ko-KR" b="1" dirty="0">
                <a:solidFill>
                  <a:srgbClr val="FFFF00"/>
                </a:solidFill>
              </a:rPr>
              <a:t> 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4E380-D6B2-B840-832C-F8603D6BA71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10D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26CEB-F3AC-344A-A1F5-DCBD5CC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8AF6D-27A4-7E49-989A-AE8667340A74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B00B-A4EF-914B-9C1E-7CBF9BB87DBC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11B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93D4-ACB4-E64D-9C99-2A60B28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7FDBB-90D5-BB4E-888A-410020A4751F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366D-D2CB-9C4F-A3F4-8C1BA9C913DB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12B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F65D-84D8-6E47-8EEC-311AE05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4E77D-05ED-8D41-BE23-B01EDF1AB8F4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F8793-BE3A-FB47-A030-3D922EC53D52}"/>
              </a:ext>
            </a:extLst>
          </p:cNvPr>
          <p:cNvSpPr txBox="1"/>
          <p:nvPr/>
        </p:nvSpPr>
        <p:spPr>
          <a:xfrm>
            <a:off x="3234691" y="3489464"/>
            <a:ext cx="1419766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B5B </a:t>
            </a:r>
            <a:r>
              <a:rPr kumimoji="1" lang="en-US" altLang="ko-KR" b="1" dirty="0">
                <a:solidFill>
                  <a:srgbClr val="FF0000"/>
                </a:solidFill>
              </a:rPr>
              <a:t>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2CBDE-511C-444A-BA75-0BD479FA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A0D5F-A2AE-4C4D-A003-02551A2C9373}"/>
              </a:ext>
            </a:extLst>
          </p:cNvPr>
          <p:cNvSpPr txBox="1"/>
          <p:nvPr/>
        </p:nvSpPr>
        <p:spPr>
          <a:xfrm>
            <a:off x="1565910" y="655979"/>
            <a:ext cx="74295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A4BF-DC8B-9E44-A0B3-FD94D227D7C0}"/>
              </a:ext>
            </a:extLst>
          </p:cNvPr>
          <p:cNvSpPr txBox="1"/>
          <p:nvPr/>
        </p:nvSpPr>
        <p:spPr>
          <a:xfrm>
            <a:off x="3809889" y="3615194"/>
            <a:ext cx="1276461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B4C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C21-3F15-5849-B710-F6577D9C3F4C}"/>
              </a:ext>
            </a:extLst>
          </p:cNvPr>
          <p:cNvSpPr txBox="1"/>
          <p:nvPr/>
        </p:nvSpPr>
        <p:spPr>
          <a:xfrm>
            <a:off x="2872740" y="3429000"/>
            <a:ext cx="76200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B4B</a:t>
            </a:r>
            <a:r>
              <a:rPr kumimoji="1" lang="en-US" altLang="ko-KR" b="1" dirty="0">
                <a:solidFill>
                  <a:srgbClr val="FFFF00"/>
                </a:solidFill>
              </a:rPr>
              <a:t> 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A79D-D79B-4544-B2D8-04360518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000" y="-1423467"/>
            <a:ext cx="6857999" cy="9704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32BCE-4418-9E4E-8D26-16C04BB92E31}"/>
              </a:ext>
            </a:extLst>
          </p:cNvPr>
          <p:cNvSpPr txBox="1"/>
          <p:nvPr/>
        </p:nvSpPr>
        <p:spPr>
          <a:xfrm>
            <a:off x="3809889" y="3615194"/>
            <a:ext cx="104257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C000"/>
                </a:solidFill>
              </a:rPr>
              <a:t>B3B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91955-ECB7-AF43-B223-96DCE7BF85DF}"/>
              </a:ext>
            </a:extLst>
          </p:cNvPr>
          <p:cNvSpPr txBox="1"/>
          <p:nvPr/>
        </p:nvSpPr>
        <p:spPr>
          <a:xfrm>
            <a:off x="2872740" y="3475166"/>
            <a:ext cx="594092" cy="27699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B3A</a:t>
            </a:r>
            <a:r>
              <a:rPr kumimoji="1" lang="en-US" altLang="ko-KR" sz="1200" b="1" dirty="0">
                <a:solidFill>
                  <a:srgbClr val="FFFF00"/>
                </a:solidFill>
              </a:rPr>
              <a:t> 4</a:t>
            </a:r>
            <a:endParaRPr kumimoji="1"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17D0A-0EBE-734F-B36B-81C140BECD7F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ED9D2-8CE1-CD44-8ECD-D97B3EC0C809}"/>
              </a:ext>
            </a:extLst>
          </p:cNvPr>
          <p:cNvSpPr txBox="1"/>
          <p:nvPr/>
        </p:nvSpPr>
        <p:spPr>
          <a:xfrm>
            <a:off x="5811559" y="3542820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1F9B-6901-B94C-84B8-F24FBA5AD5A7}"/>
              </a:ext>
            </a:extLst>
          </p:cNvPr>
          <p:cNvSpPr txBox="1"/>
          <p:nvPr/>
        </p:nvSpPr>
        <p:spPr>
          <a:xfrm>
            <a:off x="4689636" y="4797576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</p:txBody>
      </p:sp>
    </p:spTree>
    <p:extLst>
      <p:ext uri="{BB962C8B-B14F-4D97-AF65-F5344CB8AC3E}">
        <p14:creationId xmlns:p14="http://schemas.microsoft.com/office/powerpoint/2010/main" val="8913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6D7A2-5339-2148-93EF-004A973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743E-5554-2F4E-A2ED-97A61B9DBBCC}"/>
              </a:ext>
            </a:extLst>
          </p:cNvPr>
          <p:cNvSpPr txBox="1"/>
          <p:nvPr/>
        </p:nvSpPr>
        <p:spPr>
          <a:xfrm>
            <a:off x="3254806" y="36924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D3716-3624-C94B-956A-AA0F8A5E8798}"/>
              </a:ext>
            </a:extLst>
          </p:cNvPr>
          <p:cNvSpPr txBox="1"/>
          <p:nvPr/>
        </p:nvSpPr>
        <p:spPr>
          <a:xfrm>
            <a:off x="4678206" y="469336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0FB7-1CCA-A047-9EAC-E629F13A3357}"/>
              </a:ext>
            </a:extLst>
          </p:cNvPr>
          <p:cNvSpPr txBox="1"/>
          <p:nvPr/>
        </p:nvSpPr>
        <p:spPr>
          <a:xfrm>
            <a:off x="6007653" y="336930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B2D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6F585-CDD3-0045-AA51-DD8967E8A85B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1BA3-6DDD-4D48-83B4-952477654372}"/>
              </a:ext>
            </a:extLst>
          </p:cNvPr>
          <p:cNvSpPr txBox="1"/>
          <p:nvPr/>
        </p:nvSpPr>
        <p:spPr>
          <a:xfrm>
            <a:off x="2431351" y="5155032"/>
            <a:ext cx="594092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FFC000"/>
                </a:solidFill>
              </a:rPr>
              <a:t>B2A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8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6EBA4-8033-E24B-A87D-BC3BE436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5206-9B8F-504D-ABC1-E9927BE04E3A}"/>
              </a:ext>
            </a:extLst>
          </p:cNvPr>
          <p:cNvSpPr txBox="1"/>
          <p:nvPr/>
        </p:nvSpPr>
        <p:spPr>
          <a:xfrm>
            <a:off x="3239308" y="357865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007-08FB-1040-BC50-D2FA64B18FB1}"/>
              </a:ext>
            </a:extLst>
          </p:cNvPr>
          <p:cNvSpPr txBox="1"/>
          <p:nvPr/>
        </p:nvSpPr>
        <p:spPr>
          <a:xfrm>
            <a:off x="4792071" y="4785802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B1C</a:t>
            </a:r>
            <a:r>
              <a:rPr kumimoji="1" lang="en-US" altLang="ko-KR" b="1" dirty="0">
                <a:solidFill>
                  <a:srgbClr val="FF0000"/>
                </a:solidFill>
              </a:rPr>
              <a:t> 6,7, 10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2EE4-FCFE-254C-8DD9-264201E8F063}"/>
              </a:ext>
            </a:extLst>
          </p:cNvPr>
          <p:cNvSpPr txBox="1"/>
          <p:nvPr/>
        </p:nvSpPr>
        <p:spPr>
          <a:xfrm>
            <a:off x="5926315" y="3311958"/>
            <a:ext cx="1210529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39C51-A87D-2F43-A893-88EDB6F04B8C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2310-F88D-7142-AE16-04B111E9ED03}"/>
              </a:ext>
            </a:extLst>
          </p:cNvPr>
          <p:cNvSpPr txBox="1"/>
          <p:nvPr/>
        </p:nvSpPr>
        <p:spPr>
          <a:xfrm>
            <a:off x="2431350" y="5155032"/>
            <a:ext cx="80795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76B9C3-A7C7-914A-82AE-39962EB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A9BC-BE2C-6242-AACA-575B5E79A41C}"/>
              </a:ext>
            </a:extLst>
          </p:cNvPr>
          <p:cNvSpPr txBox="1"/>
          <p:nvPr/>
        </p:nvSpPr>
        <p:spPr>
          <a:xfrm>
            <a:off x="3254807" y="3440153"/>
            <a:ext cx="13171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01B</a:t>
            </a:r>
            <a:r>
              <a:rPr kumimoji="1" lang="en-US" altLang="ko-KR" b="1" dirty="0">
                <a:solidFill>
                  <a:srgbClr val="FF0000"/>
                </a:solidFill>
              </a:rPr>
              <a:t> 1,2,3,4,5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FB743-FD76-A840-8501-F1132A10FBAD}"/>
              </a:ext>
            </a:extLst>
          </p:cNvPr>
          <p:cNvSpPr txBox="1"/>
          <p:nvPr/>
        </p:nvSpPr>
        <p:spPr>
          <a:xfrm>
            <a:off x="5146836" y="4818238"/>
            <a:ext cx="1329447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01D</a:t>
            </a:r>
            <a:r>
              <a:rPr kumimoji="1" lang="en-US" altLang="ko-KR" b="1" dirty="0">
                <a:solidFill>
                  <a:srgbClr val="FF0000"/>
                </a:solidFill>
              </a:rPr>
              <a:t> 6,7,8,9,10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F682-2ADC-644A-AB25-924B9EA71B62}"/>
              </a:ext>
            </a:extLst>
          </p:cNvPr>
          <p:cNvSpPr txBox="1"/>
          <p:nvPr/>
        </p:nvSpPr>
        <p:spPr>
          <a:xfrm>
            <a:off x="4013563" y="431689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4755B-AB86-2642-88B2-A620527272B8}"/>
              </a:ext>
            </a:extLst>
          </p:cNvPr>
          <p:cNvSpPr txBox="1"/>
          <p:nvPr/>
        </p:nvSpPr>
        <p:spPr>
          <a:xfrm>
            <a:off x="5811559" y="3290501"/>
            <a:ext cx="10366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01E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D33B-DF41-1146-A69B-C8AA953BE9D2}"/>
              </a:ext>
            </a:extLst>
          </p:cNvPr>
          <p:cNvSpPr txBox="1"/>
          <p:nvPr/>
        </p:nvSpPr>
        <p:spPr>
          <a:xfrm>
            <a:off x="7102411" y="3116541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3167-9CE3-4048-BB40-7EBE735CBB93}"/>
              </a:ext>
            </a:extLst>
          </p:cNvPr>
          <p:cNvSpPr txBox="1"/>
          <p:nvPr/>
        </p:nvSpPr>
        <p:spPr>
          <a:xfrm>
            <a:off x="2431350" y="5155032"/>
            <a:ext cx="823455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1B891-9CD5-FE42-8C6A-F3EA100F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B64F5-2972-EB47-806D-0F441223ECEF}"/>
              </a:ext>
            </a:extLst>
          </p:cNvPr>
          <p:cNvSpPr txBox="1"/>
          <p:nvPr/>
        </p:nvSpPr>
        <p:spPr>
          <a:xfrm>
            <a:off x="3223809" y="3429000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02B</a:t>
            </a:r>
            <a:r>
              <a:rPr kumimoji="1" lang="en-US" altLang="ko-KR" b="1" dirty="0">
                <a:solidFill>
                  <a:srgbClr val="FF0000"/>
                </a:solidFill>
              </a:rPr>
              <a:t> 2,5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7E52A-554E-9B43-A762-A1D5160A0E0C}"/>
              </a:ext>
            </a:extLst>
          </p:cNvPr>
          <p:cNvSpPr txBox="1"/>
          <p:nvPr/>
        </p:nvSpPr>
        <p:spPr>
          <a:xfrm>
            <a:off x="5115839" y="4807085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74E02-C651-AA45-A72A-C5D28A8A7C7C}"/>
              </a:ext>
            </a:extLst>
          </p:cNvPr>
          <p:cNvSpPr txBox="1"/>
          <p:nvPr/>
        </p:nvSpPr>
        <p:spPr>
          <a:xfrm>
            <a:off x="5115839" y="4132949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498E-2FD3-E24F-92BF-3DAB55590EF8}"/>
              </a:ext>
            </a:extLst>
          </p:cNvPr>
          <p:cNvSpPr txBox="1"/>
          <p:nvPr/>
        </p:nvSpPr>
        <p:spPr>
          <a:xfrm>
            <a:off x="5780562" y="3279348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02F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41530-622C-9D4F-81C5-6789F2F33A75}"/>
              </a:ext>
            </a:extLst>
          </p:cNvPr>
          <p:cNvSpPr txBox="1"/>
          <p:nvPr/>
        </p:nvSpPr>
        <p:spPr>
          <a:xfrm>
            <a:off x="7022401" y="321965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2FB45-2500-D944-9F96-2E9FF002A9F8}"/>
              </a:ext>
            </a:extLst>
          </p:cNvPr>
          <p:cNvSpPr txBox="1"/>
          <p:nvPr/>
        </p:nvSpPr>
        <p:spPr>
          <a:xfrm>
            <a:off x="2431351" y="501653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1A9AE-0B40-4749-AAD9-007C786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CF7E-030B-FF40-B095-A3127A417A6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5723-E4DB-BC40-BAFF-7257C9C878B0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65F31-D147-BA42-B8B4-5EC1091F3135}"/>
              </a:ext>
            </a:extLst>
          </p:cNvPr>
          <p:cNvSpPr txBox="1"/>
          <p:nvPr/>
        </p:nvSpPr>
        <p:spPr>
          <a:xfrm>
            <a:off x="5100341" y="295557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1BFD-C979-E946-AE71-4ACB0CD5B2D8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03F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8C14-6F2F-9B46-AE8A-56B9D02AC0B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90FB8-F428-BB40-AA66-3119D230DE1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2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328</Words>
  <Application>Microsoft Macintosh PowerPoint</Application>
  <PresentationFormat>A4 용지(210x297mm)</PresentationFormat>
  <Paragraphs>182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손희덕</dc:creator>
  <cp:lastModifiedBy>손희덕</cp:lastModifiedBy>
  <cp:revision>16</cp:revision>
  <dcterms:created xsi:type="dcterms:W3CDTF">2018-11-26T03:16:05Z</dcterms:created>
  <dcterms:modified xsi:type="dcterms:W3CDTF">2018-11-29T12:15:02Z</dcterms:modified>
</cp:coreProperties>
</file>